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69"/>
    <p:restoredTop sz="94694"/>
  </p:normalViewPr>
  <p:slideViewPr>
    <p:cSldViewPr snapToGrid="0" snapToObjects="1">
      <p:cViewPr>
        <p:scale>
          <a:sx n="160" d="100"/>
          <a:sy n="160" d="100"/>
        </p:scale>
        <p:origin x="9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0F8F9-1B7B-AB41-A6AD-35AD1D0F2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8C3722-47D6-1642-8A70-275CF38BEA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98626-6D88-4C44-B23F-FD324ADF0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5286-5736-F343-B560-C479DEB65C63}" type="datetimeFigureOut">
              <a:rPr lang="en-US" smtClean="0"/>
              <a:t>2/16/22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8AE53-0EDE-9748-BFD2-457D0CE25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0414D5-8486-9D4B-B51F-6FDAF7FC2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5DAFE-33C1-094D-A802-DF43881CD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707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97E86-A3B7-5540-BB3C-EAD726AA6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6CCB8F-AB05-8345-B78C-E0442D35CC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60EB4-532C-C44E-926E-B67B9D59C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5286-5736-F343-B560-C479DEB65C63}" type="datetimeFigureOut">
              <a:rPr lang="en-US" smtClean="0"/>
              <a:t>2/16/22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1027F-4F0B-ED4C-807B-9A4CF0998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6AB0B-D161-9945-AFA0-F45444AF8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5DAFE-33C1-094D-A802-DF43881CD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337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E4E8E0-32A7-A946-8DA2-F71D4EA895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434C5A-3B65-B845-B05B-ED9E0D21EE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4314E-BF16-FB47-A4B0-4C86E6864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5286-5736-F343-B560-C479DEB65C63}" type="datetimeFigureOut">
              <a:rPr lang="en-US" smtClean="0"/>
              <a:t>2/16/22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2EC21A-7F65-E748-AE54-7909269FC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A48E8-6C8F-8745-9363-D607280FA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5DAFE-33C1-094D-A802-DF43881CD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0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09DC8-C183-684D-9978-7BA648F39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B8031-3DA1-2F46-A03C-7D50D3E98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27EAB-6A68-C64C-A5BC-F2B2A1653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5286-5736-F343-B560-C479DEB65C63}" type="datetimeFigureOut">
              <a:rPr lang="en-US" smtClean="0"/>
              <a:t>2/16/22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CEDD5-9F40-6243-801F-9580F0D42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EFEBD-962D-A440-9D03-660F49576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5DAFE-33C1-094D-A802-DF43881CD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476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6C8DB-2BF6-BC4E-972B-48FEC06E2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A2DAD-1167-254B-B103-5D7224EA2C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436C8-BF91-C94F-A1A7-6ACE32CE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5286-5736-F343-B560-C479DEB65C63}" type="datetimeFigureOut">
              <a:rPr lang="en-US" smtClean="0"/>
              <a:t>2/16/22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EB91C-3C89-C64D-8A92-32B8E88AC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57E795-AC8D-1742-86E5-2576F192C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5DAFE-33C1-094D-A802-DF43881CD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039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FB587-5819-0949-A812-05E938091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6C540-8401-7443-9AD9-B37480E6F5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855E7-E23A-5447-AB56-F9147F39C2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2618F1-5338-694C-8B97-712E09199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5286-5736-F343-B560-C479DEB65C63}" type="datetimeFigureOut">
              <a:rPr lang="en-US" smtClean="0"/>
              <a:t>2/16/22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780090-6FFA-9849-B664-CB2EB0E7A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93AA81-5777-2343-A397-F8AA5E979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5DAFE-33C1-094D-A802-DF43881CD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411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FD4B3-AB38-8F47-A3DF-C013128E0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498178-41A3-E742-AEAF-D9D03FCD9C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35555-72D2-4B47-A6ED-1D06938DCE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885812-99EC-BA4C-AB72-3C5BABC52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CF4A25-E17D-6440-935E-68489BFBF7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83834F-D045-B042-98D6-A8682DD30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5286-5736-F343-B560-C479DEB65C63}" type="datetimeFigureOut">
              <a:rPr lang="en-US" smtClean="0"/>
              <a:t>2/16/22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02E4BD-31D9-1E4E-9A55-16F7A7C84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EA9337-1D2A-3147-B13E-01C4ECA41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5DAFE-33C1-094D-A802-DF43881CD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511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F4927-EFCF-7C44-8789-14B6E16C3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BA4C28-3492-814B-9B59-84767C31A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5286-5736-F343-B560-C479DEB65C63}" type="datetimeFigureOut">
              <a:rPr lang="en-US" smtClean="0"/>
              <a:t>2/16/22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56ED39-E842-F24F-8945-926A670C1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1E6BF2-04D6-0946-AD81-55CD383B7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5DAFE-33C1-094D-A802-DF43881CD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959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5A348F-309C-D843-95EB-E053625D0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5286-5736-F343-B560-C479DEB65C63}" type="datetimeFigureOut">
              <a:rPr lang="en-US" smtClean="0"/>
              <a:t>2/16/22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A738FD-C199-2A49-B8BB-611C29016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DC2D31-BB52-2240-A948-DFF103022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5DAFE-33C1-094D-A802-DF43881CD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939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5E2A7-8B22-BF43-BB5C-DD50342DE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62B70C-A0BA-A241-87F9-09708E283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C7C8F9-C9B1-C844-A20A-8E0A50F79A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AE6E38-2FD6-AF49-90F9-3D28D794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5286-5736-F343-B560-C479DEB65C63}" type="datetimeFigureOut">
              <a:rPr lang="en-US" smtClean="0"/>
              <a:t>2/16/22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30A77D-DB4E-514C-9F6A-27260F9E2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71946-4BE2-774C-9E4A-39A83B157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5DAFE-33C1-094D-A802-DF43881CD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04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9F6FC-9FA2-CF4E-83ED-4F0C5613D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F459C8-947B-D040-AE7D-B4661CCD49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505A6B-E59E-3A45-B34F-120981504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73D2D9-40A1-C545-9562-CD784DC3A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5286-5736-F343-B560-C479DEB65C63}" type="datetimeFigureOut">
              <a:rPr lang="en-US" smtClean="0"/>
              <a:t>2/16/22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86864B-8EC3-3E49-A75D-69964B64A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745203-6B97-9E48-B0CB-2CB5B1335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5DAFE-33C1-094D-A802-DF43881CD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649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580CA0-01F3-3245-B5A2-8C19F6CB8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C6996A-9F70-9A47-BC2E-8A8CB9E8DB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09C4C-50C5-0A4D-A9F3-1B9634FDE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A5286-5736-F343-B560-C479DEB65C63}" type="datetimeFigureOut">
              <a:rPr lang="en-US" smtClean="0"/>
              <a:t>2/16/22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D884F-AB87-7048-92B0-0235141C2E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E9E39-D5D5-4041-87C6-ADA150C375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5DAFE-33C1-094D-A802-DF43881CD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14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7DBE82A7-2146-7944-BE01-4E6ADD32FA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4530" y="1421027"/>
            <a:ext cx="9758214" cy="373703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950CED3-D3EB-984C-8501-BBC34DA5FB85}"/>
              </a:ext>
            </a:extLst>
          </p:cNvPr>
          <p:cNvSpPr txBox="1"/>
          <p:nvPr/>
        </p:nvSpPr>
        <p:spPr>
          <a:xfrm>
            <a:off x="1062680" y="383059"/>
            <a:ext cx="6968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Current Aircraft Headers on a Check Form – Set By Air Maestro</a:t>
            </a:r>
          </a:p>
        </p:txBody>
      </p:sp>
    </p:spTree>
    <p:extLst>
      <p:ext uri="{BB962C8B-B14F-4D97-AF65-F5344CB8AC3E}">
        <p14:creationId xmlns:p14="http://schemas.microsoft.com/office/powerpoint/2010/main" val="1169335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7DBE82A7-2146-7944-BE01-4E6ADD32FA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4530" y="1421027"/>
            <a:ext cx="9758214" cy="373703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950CED3-D3EB-984C-8501-BBC34DA5FB85}"/>
              </a:ext>
            </a:extLst>
          </p:cNvPr>
          <p:cNvSpPr txBox="1"/>
          <p:nvPr/>
        </p:nvSpPr>
        <p:spPr>
          <a:xfrm>
            <a:off x="1062681" y="383059"/>
            <a:ext cx="7500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Required Aircraft Headers on a Check Form – Recommended Changes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FBA173F-2C2D-1241-B4E5-4C15FF1E92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94" y="7174641"/>
            <a:ext cx="2806700" cy="3429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9BE5956-867E-5D48-90BA-C2AC7850C27C}"/>
              </a:ext>
            </a:extLst>
          </p:cNvPr>
          <p:cNvSpPr/>
          <p:nvPr/>
        </p:nvSpPr>
        <p:spPr>
          <a:xfrm>
            <a:off x="1702254" y="2140889"/>
            <a:ext cx="9390490" cy="2099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54FEAF8-2EFB-6E4A-80BE-ABA96305F1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84836" y="2604890"/>
            <a:ext cx="2313664" cy="245009"/>
          </a:xfrm>
          <a:prstGeom prst="rect">
            <a:avLst/>
          </a:prstGeom>
        </p:spPr>
      </p:pic>
      <p:pic>
        <p:nvPicPr>
          <p:cNvPr id="10" name="Picture 9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42CC4960-C1AB-7547-93A6-7A060AE80A5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10709" y="3034320"/>
            <a:ext cx="1342215" cy="210006"/>
          </a:xfrm>
          <a:prstGeom prst="rect">
            <a:avLst/>
          </a:prstGeom>
        </p:spPr>
      </p:pic>
      <p:pic>
        <p:nvPicPr>
          <p:cNvPr id="12" name="Picture 11" descr="A picture containing logo&#10;&#10;Description automatically generated">
            <a:extLst>
              <a:ext uri="{FF2B5EF4-FFF2-40B4-BE49-F238E27FC236}">
                <a16:creationId xmlns:a16="http://schemas.microsoft.com/office/drawing/2014/main" id="{6EAECF5E-610C-7C45-A10D-FE13875612F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59219" y="2987090"/>
            <a:ext cx="935043" cy="20191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0278417-ACFC-7442-ACA2-5D53AFD1A4C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05195" y="3682716"/>
            <a:ext cx="4018025" cy="25730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9E552C7-B928-B842-B568-83EFC4EDFC6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97074" y="3314884"/>
            <a:ext cx="2369490" cy="23511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C4C8EC7-C919-5541-87E3-6348872ED50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77642" y="3695426"/>
            <a:ext cx="2369490" cy="18375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52E626F-1062-6F43-A70A-8282923A3B5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09536" y="1949468"/>
            <a:ext cx="1117026" cy="17248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F9818098-D21C-2644-8C50-345B3BDA9E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288681" y="2343055"/>
            <a:ext cx="2369490" cy="25938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5BB9BFAA-F18F-4545-99F0-40D4DD7FE8E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302701" y="2657794"/>
            <a:ext cx="2369490" cy="25938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088C628A-17A0-0F43-B397-F698E14FD2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82152" y="2342095"/>
            <a:ext cx="2313664" cy="245009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1CF1922D-C096-6744-8312-9D7E9E054F0F}"/>
              </a:ext>
            </a:extLst>
          </p:cNvPr>
          <p:cNvSpPr txBox="1"/>
          <p:nvPr/>
        </p:nvSpPr>
        <p:spPr>
          <a:xfrm>
            <a:off x="2237940" y="2756944"/>
            <a:ext cx="10018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/>
              <a:t>License Number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FADCC3-60AB-AB4F-93DD-0277701E5504}"/>
              </a:ext>
            </a:extLst>
          </p:cNvPr>
          <p:cNvSpPr txBox="1"/>
          <p:nvPr/>
        </p:nvSpPr>
        <p:spPr>
          <a:xfrm>
            <a:off x="8721384" y="2717121"/>
            <a:ext cx="10018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/>
              <a:t>License Number 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B4B8FDD-3FC6-9647-AF9F-98FB7AEF9BA1}"/>
              </a:ext>
            </a:extLst>
          </p:cNvPr>
          <p:cNvSpPr/>
          <p:nvPr/>
        </p:nvSpPr>
        <p:spPr>
          <a:xfrm>
            <a:off x="3093054" y="2725072"/>
            <a:ext cx="516835" cy="1398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2BAA6BC-D9B4-2A4F-BB16-139C145E8E5E}"/>
              </a:ext>
            </a:extLst>
          </p:cNvPr>
          <p:cNvSpPr/>
          <p:nvPr/>
        </p:nvSpPr>
        <p:spPr>
          <a:xfrm>
            <a:off x="9589005" y="2677298"/>
            <a:ext cx="516835" cy="1398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D04CE4C-E88D-2D47-8B1C-978185459BB0}"/>
              </a:ext>
            </a:extLst>
          </p:cNvPr>
          <p:cNvSpPr txBox="1"/>
          <p:nvPr/>
        </p:nvSpPr>
        <p:spPr>
          <a:xfrm>
            <a:off x="3030963" y="2700997"/>
            <a:ext cx="72860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/>
              <a:t>Free Text Box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02AE0BF-2275-5644-8CBA-B9585C3D4B51}"/>
              </a:ext>
            </a:extLst>
          </p:cNvPr>
          <p:cNvSpPr txBox="1"/>
          <p:nvPr/>
        </p:nvSpPr>
        <p:spPr>
          <a:xfrm>
            <a:off x="9496444" y="2622260"/>
            <a:ext cx="72860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/>
              <a:t>Free Text Box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21DC2D5-9B90-7A46-AC49-7F0EE32BA7B9}"/>
              </a:ext>
            </a:extLst>
          </p:cNvPr>
          <p:cNvSpPr/>
          <p:nvPr/>
        </p:nvSpPr>
        <p:spPr>
          <a:xfrm>
            <a:off x="2115088" y="3308781"/>
            <a:ext cx="367952" cy="19869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95DAE3C-E3CD-324E-82A7-B7D0FBDDB146}"/>
              </a:ext>
            </a:extLst>
          </p:cNvPr>
          <p:cNvCxnSpPr>
            <a:cxnSpLocks/>
            <a:stCxn id="40" idx="2"/>
          </p:cNvCxnSpPr>
          <p:nvPr/>
        </p:nvCxnSpPr>
        <p:spPr>
          <a:xfrm flipH="1">
            <a:off x="3514479" y="1211405"/>
            <a:ext cx="3434792" cy="16057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DFA76B8-B5E9-064E-8ED4-66BA4F7BF6BE}"/>
              </a:ext>
            </a:extLst>
          </p:cNvPr>
          <p:cNvCxnSpPr>
            <a:cxnSpLocks/>
            <a:stCxn id="40" idx="2"/>
          </p:cNvCxnSpPr>
          <p:nvPr/>
        </p:nvCxnSpPr>
        <p:spPr>
          <a:xfrm>
            <a:off x="6949271" y="1211405"/>
            <a:ext cx="2697308" cy="150571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B0C149B-02F4-984A-99CB-C761728D2647}"/>
              </a:ext>
            </a:extLst>
          </p:cNvPr>
          <p:cNvSpPr txBox="1"/>
          <p:nvPr/>
        </p:nvSpPr>
        <p:spPr>
          <a:xfrm>
            <a:off x="4309536" y="842073"/>
            <a:ext cx="5279469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Free Text Box so a License number can be typed into it.</a:t>
            </a:r>
          </a:p>
        </p:txBody>
      </p:sp>
      <p:pic>
        <p:nvPicPr>
          <p:cNvPr id="43" name="Picture 42" descr="A picture containing logo&#10;&#10;Description automatically generated">
            <a:extLst>
              <a:ext uri="{FF2B5EF4-FFF2-40B4-BE49-F238E27FC236}">
                <a16:creationId xmlns:a16="http://schemas.microsoft.com/office/drawing/2014/main" id="{0D7960E9-0CD1-D449-AE9C-5DEEB3F4A00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05607" y="3319457"/>
            <a:ext cx="864428" cy="186670"/>
          </a:xfrm>
          <a:prstGeom prst="rect">
            <a:avLst/>
          </a:prstGeom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C9C99C34-7533-404D-907F-05EDFDE3D219}"/>
              </a:ext>
            </a:extLst>
          </p:cNvPr>
          <p:cNvSpPr/>
          <p:nvPr/>
        </p:nvSpPr>
        <p:spPr>
          <a:xfrm>
            <a:off x="8869616" y="3333109"/>
            <a:ext cx="489070" cy="1578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3225270-B92C-5249-BA2F-FEE24906B5BF}"/>
              </a:ext>
            </a:extLst>
          </p:cNvPr>
          <p:cNvSpPr txBox="1"/>
          <p:nvPr/>
        </p:nvSpPr>
        <p:spPr>
          <a:xfrm>
            <a:off x="8587819" y="3300233"/>
            <a:ext cx="7978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Take-Off Time</a:t>
            </a:r>
          </a:p>
        </p:txBody>
      </p:sp>
      <p:pic>
        <p:nvPicPr>
          <p:cNvPr id="47" name="Picture 46" descr="A picture containing logo&#10;&#10;Description automatically generated">
            <a:extLst>
              <a:ext uri="{FF2B5EF4-FFF2-40B4-BE49-F238E27FC236}">
                <a16:creationId xmlns:a16="http://schemas.microsoft.com/office/drawing/2014/main" id="{6DAAB3D3-BF1F-BE47-9D17-4A810DA7AA5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63844" y="3319457"/>
            <a:ext cx="864428" cy="186670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1E516908-C5C3-734D-8060-692CA3881EAF}"/>
              </a:ext>
            </a:extLst>
          </p:cNvPr>
          <p:cNvSpPr/>
          <p:nvPr/>
        </p:nvSpPr>
        <p:spPr>
          <a:xfrm>
            <a:off x="9965363" y="3328623"/>
            <a:ext cx="489070" cy="1578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5D3883D-888B-EB4E-810D-5642FA7DA864}"/>
              </a:ext>
            </a:extLst>
          </p:cNvPr>
          <p:cNvSpPr txBox="1"/>
          <p:nvPr/>
        </p:nvSpPr>
        <p:spPr>
          <a:xfrm>
            <a:off x="9952802" y="3317385"/>
            <a:ext cx="8408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Landing Time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287F363-E429-F847-B79F-BC4AA6C55AE0}"/>
              </a:ext>
            </a:extLst>
          </p:cNvPr>
          <p:cNvSpPr txBox="1"/>
          <p:nvPr/>
        </p:nvSpPr>
        <p:spPr>
          <a:xfrm>
            <a:off x="6149432" y="5359267"/>
            <a:ext cx="503625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Take-Off / Landing Time Boxes ( Set Time box 00:00)</a:t>
            </a:r>
          </a:p>
        </p:txBody>
      </p:sp>
      <p:pic>
        <p:nvPicPr>
          <p:cNvPr id="62" name="Picture 61">
            <a:extLst>
              <a:ext uri="{FF2B5EF4-FFF2-40B4-BE49-F238E27FC236}">
                <a16:creationId xmlns:a16="http://schemas.microsoft.com/office/drawing/2014/main" id="{1C0335C5-9F2E-944E-80DF-5581B119B80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682917" y="4018453"/>
            <a:ext cx="1446776" cy="192346"/>
          </a:xfrm>
          <a:prstGeom prst="rect">
            <a:avLst/>
          </a:prstGeom>
        </p:spPr>
      </p:pic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4D9C7456-A3D0-DD4A-99FB-519A6749CF0D}"/>
              </a:ext>
            </a:extLst>
          </p:cNvPr>
          <p:cNvCxnSpPr>
            <a:stCxn id="50" idx="0"/>
            <a:endCxn id="48" idx="3"/>
          </p:cNvCxnSpPr>
          <p:nvPr/>
        </p:nvCxnSpPr>
        <p:spPr>
          <a:xfrm flipV="1">
            <a:off x="8667557" y="3425107"/>
            <a:ext cx="2126085" cy="19341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CEBA37C8-2B8E-7D42-9452-6CD271FC81F8}"/>
              </a:ext>
            </a:extLst>
          </p:cNvPr>
          <p:cNvCxnSpPr>
            <a:cxnSpLocks/>
            <a:stCxn id="50" idx="0"/>
          </p:cNvCxnSpPr>
          <p:nvPr/>
        </p:nvCxnSpPr>
        <p:spPr>
          <a:xfrm flipV="1">
            <a:off x="8667557" y="3436983"/>
            <a:ext cx="903619" cy="19222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>
            <a:extLst>
              <a:ext uri="{FF2B5EF4-FFF2-40B4-BE49-F238E27FC236}">
                <a16:creationId xmlns:a16="http://schemas.microsoft.com/office/drawing/2014/main" id="{DE1235D8-D77E-A548-8660-6A18660345A5}"/>
              </a:ext>
            </a:extLst>
          </p:cNvPr>
          <p:cNvSpPr/>
          <p:nvPr/>
        </p:nvSpPr>
        <p:spPr>
          <a:xfrm>
            <a:off x="4466564" y="2725072"/>
            <a:ext cx="121339" cy="1248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B9E23D4-4A2C-3041-833C-176CE93853B6}"/>
              </a:ext>
            </a:extLst>
          </p:cNvPr>
          <p:cNvSpPr/>
          <p:nvPr/>
        </p:nvSpPr>
        <p:spPr>
          <a:xfrm>
            <a:off x="10917145" y="2662658"/>
            <a:ext cx="121339" cy="1248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934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60</Words>
  <Application>Microsoft Macintosh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Redman</dc:creator>
  <cp:lastModifiedBy>Craig Redman</cp:lastModifiedBy>
  <cp:revision>1</cp:revision>
  <dcterms:created xsi:type="dcterms:W3CDTF">2022-02-16T12:50:06Z</dcterms:created>
  <dcterms:modified xsi:type="dcterms:W3CDTF">2022-02-16T15:13:37Z</dcterms:modified>
</cp:coreProperties>
</file>